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presProps" Target="presProps.xml"/>
  <Relationship Id="rId3" Type="http://schemas.openxmlformats.org/officeDocument/2006/relationships/viewProps" Target="viewProps.xml"/>
  <Relationship Id="rId4" Type="http://schemas.openxmlformats.org/officeDocument/2006/relationships/theme" Target="theme/theme1.xml"/>
  <Relationship Id="rId5" Type="http://schemas.openxmlformats.org/officeDocument/2006/relationships/tableStyles" Target="tableStyles.xml"/>
  <Relationship Id="rId6" Type="http://schemas.openxmlformats.org/officeDocument/2006/relationships/slide" Target="slides/slide1.xml"/>
</Relationships>
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629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4A66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>
                <a:latin typeface="Franklin Gothic Medium"/>
              </a:rPr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</a:pPr>
            <a:r>
              <a:rPr lang="en-US" smtClean="0">
                <a:solidFill>
                  <a:srgbClr val="242852"/>
                </a:solidFill>
                <a:latin typeface="Franklin Gothic Medium"/>
              </a:rPr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4BDF68E2-58F2-4D09-BE8B-E3BD06533059}" type="datetimeFigureOut">
              <a:rPr lang="en-US" smtClean="0"/>
              <a:t>11/9/16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629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4A66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85000"/>
              </a:lnSpc>
            </a:pPr>
            <a:r>
              <a:rPr lang="en-US" smtClean="0" sz="4800">
                <a:solidFill>
                  <a:srgbClr val="404040"/>
                </a:solidFill>
                <a:latin typeface="Franklin Gothic Medium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</a:pPr>
            <a:r>
              <a:rPr lang="en-US" smtClean="0" sz="2000">
                <a:solidFill>
                  <a:srgbClr val="404040"/>
                </a:solidFill>
                <a:latin typeface="Franklin Gothic Book"/>
              </a:rPr>
              <a:t>Click to edit Master text styles</a:t>
            </a:r>
          </a:p>
          <a:p>
            <a:pPr lvl="1"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r>
              <a:rPr lang="en-US" smtClean="0" sz="1800">
                <a:solidFill>
                  <a:srgbClr val="404040"/>
                </a:solidFill>
                <a:latin typeface="Franklin Gothic Book"/>
              </a:rPr>
              <a:t>Second level</a:t>
            </a:r>
          </a:p>
          <a:p>
            <a:pPr lvl="2"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r>
              <a:rPr lang="en-US" smtClean="0" sz="1400">
                <a:solidFill>
                  <a:srgbClr val="404040"/>
                </a:solidFill>
                <a:latin typeface="Franklin Gothic Book"/>
              </a:rPr>
              <a:t>Third level</a:t>
            </a:r>
          </a:p>
          <a:p>
            <a:pPr lvl="3"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r>
              <a:rPr lang="en-US" smtClean="0" sz="1400">
                <a:solidFill>
                  <a:srgbClr val="404040"/>
                </a:solidFill>
                <a:latin typeface="Franklin Gothic Book"/>
              </a:rPr>
              <a:t>Fourth level</a:t>
            </a:r>
          </a:p>
          <a:p>
            <a:pPr lvl="4"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</a:pPr>
            <a:r>
              <a:rPr lang="en-US" smtClean="0" sz="1400">
                <a:solidFill>
                  <a:srgbClr val="404040"/>
                </a:solidFill>
                <a:latin typeface="Franklin Gothic Book"/>
              </a:rPr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image1.png"/>
</Relationships>

</file>

<file path=ppt/slides/slide1.xml><?xml version="1.0" encoding="utf-8"?>
<p:sld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Franklin Gothic Medium"/>
              </a:rPr>
              <a:t>Web Editing</a:t>
            </a:r>
            <a:br>
              <a:rPr lang="en-US" dirty="0"/>
            </a:br>
            <a:r>
              <a:rPr lang="en-US" dirty="0">
                <a:latin typeface="Franklin Gothic Medium"/>
              </a:rPr>
              <a:t>With Adobe Experience Manager (AEM)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1000"/>
              </a:lnSpc>
              <a:spcBef>
                <a:spcPts val="1200"/>
              </a:spcBef>
              <a:spcAft>
                <a:spcPts val="200"/>
              </a:spcAft>
            </a:pPr>
            <a:r>
              <a:rPr lang="en-US" dirty="0">
                <a:solidFill>
                  <a:srgbClr val="242852"/>
                </a:solidFill>
                <a:latin typeface="Franklin Gothic Medium"/>
              </a:rPr>
              <a:t>Training </a:t>
            </a:r>
            <a:r>
              <a:rPr lang="en-US" dirty="0" smtClean="0">
                <a:solidFill>
                  <a:srgbClr val="242852"/>
                </a:solidFill>
                <a:latin typeface="Franklin Gothic Medium"/>
              </a:rPr>
              <a:t>FOR</a:t>
            </a:r>
            <a:r>
              <a:rPr lang="en-US" dirty="0">
                <a:solidFill>
                  <a:srgbClr val="242852"/>
                </a:solidFill>
                <a:latin typeface="Franklin Gothic Medium"/>
              </a:rPr>
              <a:t/>
            </a:r>
            <a:br>
              <a:rPr lang="en-US" dirty="0"/>
            </a:br>
            <a:r>
              <a:rPr lang="en-US" dirty="0">
                <a:solidFill>
                  <a:srgbClr val="242852"/>
                </a:solidFill>
                <a:latin typeface="Franklin Gothic Medium"/>
              </a:rPr>
              <a:t>Departmental Web </a:t>
            </a:r>
            <a:r>
              <a:rPr lang="en-US" dirty="0" smtClean="0">
                <a:solidFill>
                  <a:srgbClr val="242852"/>
                </a:solidFill>
                <a:latin typeface="Franklin Gothic Medium"/>
              </a:rPr>
              <a:t>Editors</a:t>
            </a:r>
            <a:endParaRPr lang="en-US" dirty="0"/>
          </a:p>
          <a:p>
            <a:pPr>
              <a:lnSpc>
                <a:spcPct val="81000"/>
              </a:lnSpc>
              <a:spcBef>
                <a:spcPts val="1200"/>
              </a:spcBef>
              <a:spcAft>
                <a:spcPts val="200"/>
              </a:spcAft>
            </a:pPr>
            <a:r>
              <a:rPr lang="en-US" dirty="0" smtClean="0">
                <a:solidFill>
                  <a:srgbClr val="242852"/>
                </a:solidFill>
                <a:latin typeface="Franklin Gothic Medium"/>
              </a:rPr>
              <a:t>Thursday, November </a:t>
            </a:r>
            <a:r>
              <a:rPr lang="en-US" dirty="0" smtClean="0">
                <a:solidFill>
                  <a:srgbClr val="242852"/>
                </a:solidFill>
                <a:latin typeface="Franklin Gothic Medium"/>
              </a:rPr>
              <a:t>9, </a:t>
            </a:r>
            <a:r>
              <a:rPr lang="en-US" dirty="0" smtClean="0">
                <a:solidFill>
                  <a:srgbClr val="242852"/>
                </a:solidFill>
                <a:latin typeface="Franklin Gothic Medium"/>
              </a:rPr>
              <a:t>2016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394" y="4909603"/>
            <a:ext cx="3307286" cy="6890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Kelley, Peg</dc:creator>
  <dcterms:modified xsi:type="dcterms:W3CDTF">2011-08-01T06:04:30Z</dcterms:modified>
  <revision>23</revision>
  <dc:title>slide_1_Web Editing With Adobe Experience Manager (AEM)</dc:title>
</coreProperties>
</file>